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Een baantje op een PCB heeft een karakteristieke impedantie van 36 Ohm. De belasting bestaat uit een resistief deel van 108 Ohm en een capacitief deel van 2 pF beide in parallel geschakeld. Gebruik je Smith kaart om aan te passen aan dit baantje voor een frequentie van  2 GHz.</a:t>
            </a:r>
          </a:p>
          <a:p>
            <a:pPr/>
            <a:r>
              <a:t>(</a:t>
            </a:r>
            <a:r>
              <a:t>λ</a:t>
            </a:r>
            <a:r>
              <a:rPr sz="1800" baseline="-25000"/>
              <a:t>PCB</a:t>
            </a:r>
            <a:r>
              <a:t>= 80 mm) door het gebruik van een open stukje transmissielijn van de juiste lengte aangebracht op de juiste positie. Bereken deze lengte en positie.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12" y="539496"/>
            <a:ext cx="53513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5906342"/>
            <a:ext cx="261937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6990287"/>
            <a:ext cx="6162675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62" y="8074232"/>
            <a:ext cx="31146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45    Y= 26.46+52.76j mS            lengte=0.50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46    Y= 27.36+53.66j mS            lengte=0.51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47    Y= 28.31+54.58j mS            lengte=0.52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48    Y= 29.30+55.51j mS            lengte=0.53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233       Y= -55.71j mS     lengte=2.59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234       Y= -54.52j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235       Y= -53.36j mS     lengte=2.61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236       Y= -52.24j mS     lengte=2.62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7908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